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3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6"/>
    <p:restoredTop sz="73029"/>
  </p:normalViewPr>
  <p:slideViewPr>
    <p:cSldViewPr>
      <p:cViewPr varScale="1">
        <p:scale>
          <a:sx n="53" d="100"/>
          <a:sy n="53" d="100"/>
        </p:scale>
        <p:origin x="7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89BE8-6844-2047-A264-E54D06C26C73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26D86-3FC1-B74D-8E9A-3DC5BA4234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892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FACE ID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반려동물 </a:t>
            </a:r>
            <a:r>
              <a:rPr kumimoji="1" lang="ko-KR" altLang="en-US" dirty="0" err="1"/>
              <a:t>등록시스템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petch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발표를 맡은 </a:t>
            </a:r>
            <a:r>
              <a:rPr kumimoji="1" lang="ko-KR" altLang="en-US" dirty="0" err="1"/>
              <a:t>정두용입니다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10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연세대학교 컴퓨터공학 정보통계학과로 </a:t>
            </a:r>
            <a:r>
              <a:rPr kumimoji="1" lang="en-US" altLang="ko-KR" dirty="0" err="1"/>
              <a:t>petch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앱과 </a:t>
            </a:r>
            <a:r>
              <a:rPr kumimoji="1" lang="ko-KR" altLang="en-US" dirty="0" err="1"/>
              <a:t>웹서비스를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구현하엿습니다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디자인 및 전문 수의학과 학생을 추가로 모집할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30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97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발표는 다음과 같은 목차를 순서로 진행합니다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첫번째로 문제인식 핵심아이디어 시장규모 마케팅 전략 자금조달 계획 순으로 진행 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1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실종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전단지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 프로그램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프로그램은 구글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오픈소스를 통해 제작되었습니다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사진과 정보를 편리하게 입력하는 것을 목적으로 제작되었으며 실종 위치를 구글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표시함으로서 정보를 더욱 효과적으로 전달할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앱을 사용할 경우 해당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간편하게 이미지화하여 저장하고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다른이에게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실종 사실을 빠르게 전달할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1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과제에서는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LBPHFaceRecognizer_create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사용하여 모델을 생성하고 이를 학습시켰습니다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사용된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binary patterns(LBP)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이미지의 질감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 및 얼굴 인식 등에 자주 활용되는 방법이다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 내에서 중심에 존재하는 픽셀과 이웃하는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 간의 크기를 비교하여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중심값보다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낮으면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바이너리 코드의 형태로 정보를 저장하여 학습시킨다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위에서 학습한 모델을 사용하여 예측을 시도하고 확률적으로 맞으면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UnLocked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751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견종분류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견종분류기의 경우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티처블머신을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구현하였으며 고성능이 아닌 환경에서 딥 러닝을 시도하기 위해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방식의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학습했습니다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분류프로그램의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제작되었으며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codepen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사이트를 통해 빠르게 제작하는 것이 가능하였습니다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분류기의 경우 사진을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가능하며 앞으로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늘려갈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042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초기 마케팅 전략입니다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처음 반려동물을 </a:t>
            </a:r>
            <a:r>
              <a:rPr kumimoji="1" lang="ko-KR" altLang="en-US" dirty="0" err="1"/>
              <a:t>실종하였을때</a:t>
            </a:r>
            <a:r>
              <a:rPr kumimoji="1" lang="ko-KR" altLang="en-US" dirty="0"/>
              <a:t> 유기동물 보호소나 </a:t>
            </a:r>
            <a:r>
              <a:rPr kumimoji="1" lang="ko-KR" altLang="en-US" dirty="0" err="1"/>
              <a:t>동물보호소</a:t>
            </a:r>
            <a:r>
              <a:rPr kumimoji="1" lang="ko-KR" altLang="en-US" dirty="0"/>
              <a:t> 사이트에 자주 접속하게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또한 농림축산검역본부 동물보호시스템에 자주 자주 접속하고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검역본부</a:t>
            </a:r>
            <a:r>
              <a:rPr kumimoji="1" lang="ko-KR" altLang="en-US" dirty="0"/>
              <a:t> 유기동물 보호소 홈페이지에 자사 서비스 소개와 홍보를 통해 반려동물 보호자 와 관계자 분들에게 서비스를 노출할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14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Petch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4p </a:t>
            </a:r>
            <a:r>
              <a:rPr kumimoji="1" lang="ko-KR" altLang="en-US" dirty="0"/>
              <a:t>마케팅 전략입니다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가격으로는</a:t>
            </a:r>
            <a:r>
              <a:rPr kumimoji="1" lang="ko-KR" altLang="en-US" dirty="0"/>
              <a:t> 실종 알림을 통하여 찾게 된다면  기존 사례금 대체 할 </a:t>
            </a:r>
            <a:r>
              <a:rPr kumimoji="1" lang="ko-KR" altLang="en-US" dirty="0" err="1"/>
              <a:t>수있습니다</a:t>
            </a:r>
            <a:r>
              <a:rPr kumimoji="1" lang="en-US" altLang="ko-KR" dirty="0"/>
              <a:t>.</a:t>
            </a:r>
            <a:r>
              <a:rPr kumimoji="1" lang="ko-KR" altLang="en-US"/>
              <a:t> 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71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경쟁사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구해줘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반려동물 뿐 아니라 사람들에게 위치서비스 기반으로 구조 요청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파이리코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기술력은 뛰어나지만 어플리케이션 활용면에서 실종 시 찾아 주는 서비스를 하지 않는다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생체인식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지켜줄개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유기견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찾는 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어플리케이션의 활용성이 떨어진다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딥러닝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https://www.itdaily.kr/news/articleView.html?idxno=95279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포인핸드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유기견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입양 어플리케이션에 더 가깝다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따로 인식 시스템이 없음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특이점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실종전단지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088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위와 같은 단계를 거쳐 </a:t>
            </a:r>
            <a:r>
              <a:rPr kumimoji="1" lang="ko-KR" altLang="en-US" dirty="0" err="1"/>
              <a:t>정식비스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론칭할것입니다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26D86-3FC1-B74D-8E9A-3DC5BA42349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761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33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33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8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7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5.png"/><Relationship Id="rId5" Type="http://schemas.openxmlformats.org/officeDocument/2006/relationships/image" Target="../media/image160.png"/><Relationship Id="rId15" Type="http://schemas.openxmlformats.org/officeDocument/2006/relationships/image" Target="../media/image33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51.png"/><Relationship Id="rId1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33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72.png"/><Relationship Id="rId15" Type="http://schemas.openxmlformats.org/officeDocument/2006/relationships/image" Target="../media/image29.png"/><Relationship Id="rId23" Type="http://schemas.openxmlformats.org/officeDocument/2006/relationships/image" Target="../media/image85.png"/><Relationship Id="rId10" Type="http://schemas.openxmlformats.org/officeDocument/2006/relationships/image" Target="../media/image74.png"/><Relationship Id="rId19" Type="http://schemas.openxmlformats.org/officeDocument/2006/relationships/image" Target="../media/image81.png"/><Relationship Id="rId4" Type="http://schemas.openxmlformats.org/officeDocument/2006/relationships/image" Target="../media/image60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33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33.png"/><Relationship Id="rId4" Type="http://schemas.openxmlformats.org/officeDocument/2006/relationships/image" Target="../media/image9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9467" y="3026790"/>
            <a:ext cx="6428571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8195" y="7169019"/>
            <a:ext cx="6276190" cy="5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3928" y="6558168"/>
            <a:ext cx="1217858" cy="173589"/>
            <a:chOff x="8533928" y="6558168"/>
            <a:chExt cx="1217858" cy="173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08768" y="2472716"/>
            <a:ext cx="2314286" cy="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87074" y="3263314"/>
            <a:ext cx="6203727" cy="3759086"/>
            <a:chOff x="5887074" y="3263314"/>
            <a:chExt cx="6203727" cy="3759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074" y="3263314"/>
              <a:ext cx="6203727" cy="3759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879044"/>
            <a:chOff x="-199426" y="-179002"/>
            <a:chExt cx="18987493" cy="2879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426" y="-179002"/>
              <a:ext cx="18987493" cy="28790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02471" y="1168608"/>
            <a:ext cx="5742857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4915" y="3068801"/>
            <a:ext cx="4204286" cy="6171429"/>
            <a:chOff x="10807453" y="3055085"/>
            <a:chExt cx="420428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7453" y="3055085"/>
              <a:ext cx="420428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869" y="3055085"/>
            <a:ext cx="6528749" cy="5622885"/>
            <a:chOff x="1050869" y="3055085"/>
            <a:chExt cx="6528749" cy="56228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869" y="3055085"/>
              <a:ext cx="6528749" cy="5622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8309" y="3740799"/>
            <a:ext cx="2990476" cy="5485714"/>
            <a:chOff x="7118309" y="3740799"/>
            <a:chExt cx="2990476" cy="54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118309" y="3740799"/>
              <a:ext cx="2987806" cy="5482212"/>
              <a:chOff x="7118309" y="3740799"/>
              <a:chExt cx="2987806" cy="54822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18309" y="3740799"/>
                <a:ext cx="2987806" cy="548221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480159" y="4487788"/>
              <a:ext cx="2067204" cy="3660937"/>
              <a:chOff x="7480159" y="4487788"/>
              <a:chExt cx="2067204" cy="366093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80159" y="4487788"/>
                <a:ext cx="2067204" cy="36609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879044"/>
            <a:chOff x="-199426" y="-179002"/>
            <a:chExt cx="18987493" cy="2879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28790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756509" y="1193453"/>
            <a:ext cx="6809524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4552379"/>
            <a:ext cx="6171429" cy="2522571"/>
            <a:chOff x="6057143" y="4552379"/>
            <a:chExt cx="6171429" cy="2522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4552379"/>
              <a:ext cx="6171429" cy="252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674311"/>
            <a:ext cx="6171429" cy="3980571"/>
            <a:chOff x="0" y="3674311"/>
            <a:chExt cx="6171429" cy="3980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674311"/>
              <a:ext cx="6171429" cy="398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2700042"/>
            <a:ext cx="6171429" cy="6171429"/>
            <a:chOff x="12114286" y="2700042"/>
            <a:chExt cx="6171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6" y="2700042"/>
              <a:ext cx="6171429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8680" y="7660072"/>
            <a:ext cx="9933333" cy="1409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26514"/>
            <a:ext cx="18987493" cy="1405400"/>
            <a:chOff x="0" y="9226514"/>
            <a:chExt cx="18987493" cy="14054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26514"/>
              <a:ext cx="18987493" cy="14054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9362" y="3582898"/>
            <a:ext cx="1180952" cy="3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32069" y="390765"/>
            <a:ext cx="6542857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2" y="9724031"/>
            <a:ext cx="1274472" cy="780196"/>
            <a:chOff x="0" y="9527082"/>
            <a:chExt cx="1274472" cy="7801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83086" y="-919255"/>
            <a:ext cx="186479" cy="16575889"/>
            <a:chOff x="8683086" y="-919255"/>
            <a:chExt cx="186479" cy="16575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3086" y="-919255"/>
              <a:ext cx="186479" cy="16575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4940139"/>
            <a:ext cx="20271782" cy="202718"/>
            <a:chOff x="0" y="4940139"/>
            <a:chExt cx="20271782" cy="2027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940139"/>
              <a:ext cx="20271782" cy="2027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529" y="1368984"/>
            <a:ext cx="6171429" cy="1626578"/>
            <a:chOff x="203529" y="1368984"/>
            <a:chExt cx="6171429" cy="1626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529" y="1368984"/>
              <a:ext cx="6171429" cy="1626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76326" y="1368984"/>
            <a:ext cx="6171429" cy="1620000"/>
            <a:chOff x="8776326" y="1368984"/>
            <a:chExt cx="6171429" cy="162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6326" y="1368984"/>
              <a:ext cx="6171429" cy="162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7131" y="5841261"/>
            <a:ext cx="6171429" cy="1527429"/>
            <a:chOff x="427131" y="5841261"/>
            <a:chExt cx="6171429" cy="1527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131" y="5841261"/>
              <a:ext cx="6171429" cy="1527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3746" y="5916702"/>
            <a:ext cx="6171429" cy="1427143"/>
            <a:chOff x="9493746" y="5916702"/>
            <a:chExt cx="6171429" cy="142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3746" y="5916702"/>
              <a:ext cx="6171429" cy="14271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4038" y="6975072"/>
            <a:ext cx="6314286" cy="11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44038" y="2721780"/>
            <a:ext cx="5733333" cy="1142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4031" y="2721780"/>
            <a:ext cx="5485714" cy="11428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5934" y="6975072"/>
            <a:ext cx="5780952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6276" y="-268503"/>
            <a:ext cx="5638735" cy="10822719"/>
            <a:chOff x="13626276" y="-268503"/>
            <a:chExt cx="5638735" cy="10822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6276" y="-268503"/>
              <a:ext cx="5638735" cy="108227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87CF68-0444-48BC-BA2E-EC54388BE761}"/>
              </a:ext>
            </a:extLst>
          </p:cNvPr>
          <p:cNvSpPr txBox="1"/>
          <p:nvPr/>
        </p:nvSpPr>
        <p:spPr>
          <a:xfrm>
            <a:off x="14630400" y="3364523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(Positioning)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59B8D-B8B7-46DD-8EBC-625D7571AAE4}"/>
              </a:ext>
            </a:extLst>
          </p:cNvPr>
          <p:cNvSpPr txBox="1"/>
          <p:nvPr/>
        </p:nvSpPr>
        <p:spPr>
          <a:xfrm>
            <a:off x="14294170" y="2636103"/>
            <a:ext cx="312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포지셔닝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86AE11-CDCA-4B98-8342-2D4E853DF94C}"/>
              </a:ext>
            </a:extLst>
          </p:cNvPr>
          <p:cNvCxnSpPr>
            <a:cxnSpLocks/>
          </p:cNvCxnSpPr>
          <p:nvPr/>
        </p:nvCxnSpPr>
        <p:spPr>
          <a:xfrm flipV="1">
            <a:off x="1905000" y="952500"/>
            <a:ext cx="0" cy="864766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05932D-4866-4463-AB4F-E5B45F3B17F2}"/>
              </a:ext>
            </a:extLst>
          </p:cNvPr>
          <p:cNvCxnSpPr>
            <a:cxnSpLocks/>
          </p:cNvCxnSpPr>
          <p:nvPr/>
        </p:nvCxnSpPr>
        <p:spPr>
          <a:xfrm flipV="1">
            <a:off x="990600" y="8572500"/>
            <a:ext cx="10896600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05348A-093A-433E-B7B3-5EF954452660}"/>
              </a:ext>
            </a:extLst>
          </p:cNvPr>
          <p:cNvSpPr txBox="1"/>
          <p:nvPr/>
        </p:nvSpPr>
        <p:spPr>
          <a:xfrm>
            <a:off x="11900634" y="8387834"/>
            <a:ext cx="93344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79248-6C0A-4052-A0F8-58778D66E5FC}"/>
              </a:ext>
            </a:extLst>
          </p:cNvPr>
          <p:cNvSpPr txBox="1"/>
          <p:nvPr/>
        </p:nvSpPr>
        <p:spPr>
          <a:xfrm>
            <a:off x="725519" y="50216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어플리케이션 활용도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43B0970-9395-459F-BC1A-18F665038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96" y="7269603"/>
            <a:ext cx="1862646" cy="839341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DDADABE-540D-4640-A174-457C4441C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21" y="4720312"/>
            <a:ext cx="1743157" cy="1632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036D3E-5F09-403A-8E23-F872B7D99F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77" y="6646406"/>
            <a:ext cx="1624725" cy="16324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7A41E4F-3AA4-4A31-A8CE-BCAEE420D1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1" y="3510376"/>
            <a:ext cx="1616276" cy="16324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257DEA-38F2-40D4-91B9-96D50DFB37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43" y="1310674"/>
            <a:ext cx="1688435" cy="1525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203E47-D5C6-4FF5-81B3-2DC5A96B782B}"/>
              </a:ext>
            </a:extLst>
          </p:cNvPr>
          <p:cNvSpPr txBox="1"/>
          <p:nvPr/>
        </p:nvSpPr>
        <p:spPr>
          <a:xfrm>
            <a:off x="2697196" y="5091667"/>
            <a:ext cx="12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포인핸드</a:t>
            </a:r>
            <a:endParaRPr lang="ko-KR" altLang="en-US" dirty="0"/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599A1F0E-9D8A-0A46-8D7C-8BA6041CC621}"/>
              </a:ext>
            </a:extLst>
          </p:cNvPr>
          <p:cNvGrpSpPr/>
          <p:nvPr/>
        </p:nvGrpSpPr>
        <p:grpSpPr>
          <a:xfrm>
            <a:off x="5672" y="9504708"/>
            <a:ext cx="1274472" cy="780196"/>
            <a:chOff x="0" y="9527082"/>
            <a:chExt cx="1274472" cy="780196"/>
          </a:xfrm>
        </p:grpSpPr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8A0A8EB4-B343-4A42-8289-B5B033D36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920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78895"/>
            <a:ext cx="18285714" cy="7006820"/>
            <a:chOff x="0" y="3278895"/>
            <a:chExt cx="18285714" cy="7006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78895"/>
              <a:ext cx="18285714" cy="7006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8866" y="6095036"/>
            <a:ext cx="13457561" cy="218310"/>
            <a:chOff x="1858866" y="6095036"/>
            <a:chExt cx="13457561" cy="218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866" y="6095036"/>
              <a:ext cx="13457561" cy="218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4017" y="6472703"/>
            <a:ext cx="646582" cy="98691"/>
            <a:chOff x="10404017" y="6472703"/>
            <a:chExt cx="646582" cy="98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404017" y="6472703"/>
              <a:ext cx="646582" cy="986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3114" y="6782125"/>
            <a:ext cx="2676190" cy="9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21163" y="5369121"/>
            <a:ext cx="498794" cy="46266"/>
            <a:chOff x="11921163" y="5369121"/>
            <a:chExt cx="498794" cy="46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921163" y="5369121"/>
              <a:ext cx="498794" cy="46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7712" y="4556661"/>
            <a:ext cx="2800000" cy="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55116" y="5106197"/>
            <a:ext cx="2130808" cy="92328"/>
            <a:chOff x="12855116" y="5106197"/>
            <a:chExt cx="2130808" cy="923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855116" y="5106197"/>
              <a:ext cx="2130808" cy="92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14361" y="5163092"/>
            <a:ext cx="1002516" cy="66030"/>
            <a:chOff x="3914361" y="5163092"/>
            <a:chExt cx="1002516" cy="660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3914361" y="5163092"/>
              <a:ext cx="1002516" cy="660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5026" y="3528189"/>
            <a:ext cx="4495238" cy="12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66174" y="7295317"/>
            <a:ext cx="1066018" cy="81372"/>
            <a:chOff x="8366174" y="7295317"/>
            <a:chExt cx="1066018" cy="813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366174" y="7295317"/>
              <a:ext cx="1066018" cy="813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3388" y="7811870"/>
            <a:ext cx="2828571" cy="12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0973" y="8118410"/>
            <a:ext cx="3000000" cy="12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4578" y="3233181"/>
            <a:ext cx="4209524" cy="961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29254" y="855854"/>
            <a:ext cx="4885714" cy="380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1587" y="1297888"/>
            <a:ext cx="6352381" cy="10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20024" y="2292847"/>
            <a:ext cx="1445666" cy="27216"/>
            <a:chOff x="8420024" y="2292847"/>
            <a:chExt cx="1445666" cy="272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0024" y="2292847"/>
              <a:ext cx="1445666" cy="27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23449" y="5503790"/>
            <a:ext cx="1969474" cy="1427949"/>
            <a:chOff x="7923449" y="5503790"/>
            <a:chExt cx="1969474" cy="142794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94212" y="5503790"/>
              <a:ext cx="1427949" cy="1427949"/>
              <a:chOff x="8194212" y="5503790"/>
              <a:chExt cx="1427949" cy="142794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94212" y="5503790"/>
                <a:ext cx="1427949" cy="142794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77736" y="5943846"/>
              <a:ext cx="1723810" cy="5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52946" y="7465651"/>
            <a:ext cx="1182844" cy="90052"/>
            <a:chOff x="6052946" y="7465651"/>
            <a:chExt cx="1182844" cy="900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6052946" y="7465651"/>
              <a:ext cx="1182844" cy="900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1630" y="5529058"/>
            <a:ext cx="2032714" cy="1473800"/>
            <a:chOff x="1091630" y="5529058"/>
            <a:chExt cx="2032714" cy="14738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71087" y="5529058"/>
              <a:ext cx="1473800" cy="1473800"/>
              <a:chOff x="1371087" y="5529058"/>
              <a:chExt cx="1473800" cy="14738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71087" y="5529058"/>
                <a:ext cx="1473800" cy="1473800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5917" y="5989132"/>
              <a:ext cx="1790476" cy="54285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00604" y="8017560"/>
            <a:ext cx="2790476" cy="9809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43539" y="7407926"/>
            <a:ext cx="792811" cy="63916"/>
            <a:chOff x="1743539" y="7407926"/>
            <a:chExt cx="792811" cy="639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743539" y="7407926"/>
              <a:ext cx="792811" cy="639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20688" y="7424195"/>
            <a:ext cx="1309267" cy="66866"/>
            <a:chOff x="14720688" y="7424195"/>
            <a:chExt cx="1309267" cy="6686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4720688" y="7424195"/>
              <a:ext cx="1309267" cy="6686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05786" y="8009285"/>
            <a:ext cx="3714286" cy="14380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399262" y="5467291"/>
            <a:ext cx="2032714" cy="1473800"/>
            <a:chOff x="3399262" y="5467291"/>
            <a:chExt cx="2032714" cy="14738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678719" y="5467291"/>
              <a:ext cx="1473800" cy="1473800"/>
              <a:chOff x="3678719" y="5467291"/>
              <a:chExt cx="1473800" cy="147380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678719" y="5467291"/>
                <a:ext cx="1473800" cy="147380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53549" y="5927364"/>
              <a:ext cx="1742857" cy="5809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02841" y="5463150"/>
            <a:ext cx="2032714" cy="1473800"/>
            <a:chOff x="5602841" y="5463150"/>
            <a:chExt cx="2032714" cy="147380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882298" y="5463150"/>
              <a:ext cx="1473800" cy="1473800"/>
              <a:chOff x="5882298" y="5463150"/>
              <a:chExt cx="1473800" cy="147380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882298" y="5463150"/>
                <a:ext cx="1473800" cy="147380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57128" y="5923223"/>
              <a:ext cx="1742857" cy="58095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37845" y="5490216"/>
            <a:ext cx="1969474" cy="1427949"/>
            <a:chOff x="11137845" y="5490216"/>
            <a:chExt cx="1969474" cy="14279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408608" y="5490216"/>
              <a:ext cx="1427949" cy="1427949"/>
              <a:chOff x="11408608" y="5490216"/>
              <a:chExt cx="1427949" cy="142794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08608" y="5490216"/>
                <a:ext cx="1427949" cy="142794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92132" y="5930273"/>
              <a:ext cx="1714286" cy="58095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57152" y="5449960"/>
            <a:ext cx="1969474" cy="1427949"/>
            <a:chOff x="14357152" y="5449960"/>
            <a:chExt cx="1969474" cy="14279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627915" y="5449960"/>
              <a:ext cx="1427949" cy="1427949"/>
              <a:chOff x="14627915" y="5449960"/>
              <a:chExt cx="1427949" cy="142794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27915" y="5449960"/>
                <a:ext cx="1427949" cy="1427949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11438" y="5890016"/>
              <a:ext cx="1819048" cy="5809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0" y="3278895"/>
            <a:ext cx="18285714" cy="7006820"/>
            <a:chOff x="0" y="3278895"/>
            <a:chExt cx="18285714" cy="70068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78895"/>
              <a:ext cx="18285714" cy="70068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347" y="0"/>
            <a:ext cx="6171367" cy="10285714"/>
            <a:chOff x="12114347" y="0"/>
            <a:chExt cx="61713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347" y="0"/>
              <a:ext cx="61713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19" y="1067238"/>
            <a:ext cx="2647619" cy="9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008" y="2583851"/>
            <a:ext cx="4119048" cy="6838405"/>
            <a:chOff x="824008" y="2583851"/>
            <a:chExt cx="4119048" cy="6838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008" y="2583851"/>
              <a:ext cx="4119048" cy="68384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2730" y="8309154"/>
            <a:ext cx="2085714" cy="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309" y="3188790"/>
            <a:ext cx="3908135" cy="3908135"/>
            <a:chOff x="954309" y="3188790"/>
            <a:chExt cx="3908135" cy="39081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309" y="3188790"/>
              <a:ext cx="3908135" cy="39081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7834" y="8907827"/>
            <a:ext cx="3571429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8194" y="3221463"/>
            <a:ext cx="4119048" cy="6200794"/>
            <a:chOff x="5138194" y="3221463"/>
            <a:chExt cx="4119048" cy="620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8194" y="3221463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194" y="2583851"/>
            <a:ext cx="4119048" cy="6838405"/>
            <a:chOff x="5138194" y="2583851"/>
            <a:chExt cx="4119048" cy="6838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194" y="2583851"/>
              <a:ext cx="4119048" cy="68384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7274" y="8309154"/>
            <a:ext cx="2076190" cy="6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2716" y="8542481"/>
            <a:ext cx="3552381" cy="9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12441" y="3152804"/>
            <a:ext cx="3930416" cy="3930416"/>
            <a:chOff x="5212441" y="3152804"/>
            <a:chExt cx="3930416" cy="39304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2441" y="3152804"/>
              <a:ext cx="3930416" cy="39304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8461" y="7972724"/>
            <a:ext cx="857143" cy="571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66406" y="7947880"/>
            <a:ext cx="857143" cy="6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50897" y="9179256"/>
            <a:ext cx="1734817" cy="1059201"/>
            <a:chOff x="16550897" y="9179256"/>
            <a:chExt cx="1734817" cy="10592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0897" y="9179256"/>
              <a:ext cx="1734817" cy="1059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13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8796" y="4490277"/>
            <a:ext cx="9885714" cy="34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89840" y="1783953"/>
            <a:ext cx="4906034" cy="3011078"/>
            <a:chOff x="6689840" y="1783953"/>
            <a:chExt cx="4906034" cy="30110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9840" y="1783953"/>
              <a:ext cx="4906034" cy="3011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3071" y="4063621"/>
            <a:ext cx="12895238" cy="5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89840" y="1783953"/>
            <a:ext cx="4906034" cy="3011078"/>
            <a:chOff x="6689840" y="1783953"/>
            <a:chExt cx="4906034" cy="30110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9840" y="1783953"/>
              <a:ext cx="4906034" cy="3011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6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771" y="0"/>
            <a:ext cx="18671256" cy="3447420"/>
            <a:chOff x="-192771" y="0"/>
            <a:chExt cx="18671256" cy="3447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2771" y="0"/>
              <a:ext cx="18671256" cy="3447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1230" y="1218017"/>
            <a:ext cx="5838095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8863" y="3758178"/>
            <a:ext cx="581193" cy="581193"/>
            <a:chOff x="2348863" y="3758178"/>
            <a:chExt cx="581193" cy="5811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863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0813" y="3765323"/>
            <a:ext cx="580952" cy="6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8801" y="4601576"/>
            <a:ext cx="2523810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548" y="6784437"/>
            <a:ext cx="1737823" cy="77701"/>
            <a:chOff x="1770548" y="6784437"/>
            <a:chExt cx="1737823" cy="77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770548" y="6784437"/>
              <a:ext cx="1737823" cy="77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0222" y="3758178"/>
            <a:ext cx="581193" cy="581193"/>
            <a:chOff x="4950222" y="3758178"/>
            <a:chExt cx="581193" cy="5811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0222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2172" y="3765323"/>
            <a:ext cx="561905" cy="6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4383" y="4627922"/>
            <a:ext cx="2933333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3541" y="6728928"/>
            <a:ext cx="2134556" cy="77701"/>
            <a:chOff x="4173541" y="6728928"/>
            <a:chExt cx="2134556" cy="777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173541" y="6728928"/>
              <a:ext cx="2134556" cy="77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51581" y="3758178"/>
            <a:ext cx="581193" cy="581193"/>
            <a:chOff x="7551581" y="3758178"/>
            <a:chExt cx="581193" cy="581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43531" y="3765323"/>
            <a:ext cx="561905" cy="60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1518" y="4601576"/>
            <a:ext cx="2542857" cy="10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68749" y="6822777"/>
            <a:ext cx="1946858" cy="77701"/>
            <a:chOff x="6868749" y="6822777"/>
            <a:chExt cx="1946858" cy="777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868749" y="6822777"/>
              <a:ext cx="1946858" cy="77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55658" y="3758178"/>
            <a:ext cx="581193" cy="581193"/>
            <a:chOff x="15355658" y="3758178"/>
            <a:chExt cx="581193" cy="5811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7607" y="3765323"/>
            <a:ext cx="561905" cy="6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65595" y="4601576"/>
            <a:ext cx="2542857" cy="10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615711" y="6765663"/>
            <a:ext cx="2061087" cy="77701"/>
            <a:chOff x="14615711" y="6765663"/>
            <a:chExt cx="2061087" cy="777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4615711" y="6765663"/>
              <a:ext cx="2061087" cy="77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52940" y="3758178"/>
            <a:ext cx="581193" cy="581193"/>
            <a:chOff x="10152940" y="3758178"/>
            <a:chExt cx="581193" cy="5811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29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44890" y="3765323"/>
            <a:ext cx="552381" cy="6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62877" y="4601576"/>
            <a:ext cx="3019048" cy="1019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2583" y="7265252"/>
            <a:ext cx="1061908" cy="77701"/>
            <a:chOff x="9912583" y="7265252"/>
            <a:chExt cx="1061908" cy="777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9912583" y="7265252"/>
              <a:ext cx="1061908" cy="777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24923" y="5339896"/>
            <a:ext cx="1742857" cy="15428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54299" y="3758178"/>
            <a:ext cx="581193" cy="581193"/>
            <a:chOff x="12754299" y="3758178"/>
            <a:chExt cx="581193" cy="5811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2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46249" y="3765323"/>
            <a:ext cx="561905" cy="6095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64236" y="4601576"/>
            <a:ext cx="3019048" cy="16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60287" y="6611597"/>
            <a:ext cx="2369218" cy="77701"/>
            <a:chOff x="11860287" y="6611597"/>
            <a:chExt cx="2369218" cy="7770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1860287" y="6611597"/>
              <a:ext cx="2369218" cy="77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9228501"/>
            <a:ext cx="1726987" cy="1057213"/>
            <a:chOff x="0" y="9228501"/>
            <a:chExt cx="1726987" cy="10572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9228501"/>
              <a:ext cx="1726987" cy="105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990" y="-753708"/>
            <a:ext cx="18987493" cy="2879044"/>
            <a:chOff x="-220990" y="-753708"/>
            <a:chExt cx="18987493" cy="2879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990" y="-753708"/>
              <a:ext cx="18987493" cy="28790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324" y="593902"/>
            <a:ext cx="2895238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43184" y="9527082"/>
            <a:ext cx="1242530" cy="758633"/>
            <a:chOff x="17043184" y="9527082"/>
            <a:chExt cx="1242530" cy="758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3184" y="9527082"/>
              <a:ext cx="1242530" cy="758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615" y="3016323"/>
            <a:ext cx="7661279" cy="5309872"/>
            <a:chOff x="736615" y="3016323"/>
            <a:chExt cx="7661279" cy="5309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615" y="3016323"/>
              <a:ext cx="7661279" cy="5309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8012" y="3016323"/>
            <a:ext cx="8557620" cy="5366850"/>
            <a:chOff x="9118012" y="3016323"/>
            <a:chExt cx="8557620" cy="5366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012" y="3016323"/>
              <a:ext cx="8557620" cy="5366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57438"/>
            <a:ext cx="18987493" cy="2638368"/>
            <a:chOff x="-199426" y="-157438"/>
            <a:chExt cx="18987493" cy="2638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426" y="-157438"/>
              <a:ext cx="18987493" cy="26383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707" y="610317"/>
            <a:ext cx="2895238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43184" y="9527082"/>
            <a:ext cx="1242530" cy="758633"/>
            <a:chOff x="17043184" y="9527082"/>
            <a:chExt cx="1242530" cy="758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3184" y="9527082"/>
              <a:ext cx="1242530" cy="758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4777" y="3460700"/>
            <a:ext cx="5878286" cy="6171429"/>
            <a:chOff x="1144777" y="3460700"/>
            <a:chExt cx="587828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777" y="3460700"/>
              <a:ext cx="5878286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8676" y="2611060"/>
            <a:ext cx="3485714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500" y="2589497"/>
            <a:ext cx="3009524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44946" y="7616111"/>
            <a:ext cx="9364258" cy="1111269"/>
            <a:chOff x="8444946" y="7616111"/>
            <a:chExt cx="9364258" cy="1111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4946" y="7616111"/>
              <a:ext cx="9364258" cy="1111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8436" y="4064690"/>
            <a:ext cx="10317279" cy="2481724"/>
            <a:chOff x="7968436" y="4064690"/>
            <a:chExt cx="10317279" cy="24817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8436" y="4064690"/>
              <a:ext cx="10317279" cy="2481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26175" y="3460700"/>
            <a:ext cx="6044927" cy="3885718"/>
            <a:chOff x="10126175" y="3460700"/>
            <a:chExt cx="6044927" cy="38857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26175" y="3460700"/>
              <a:ext cx="6044927" cy="3885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1274" y="-183593"/>
            <a:ext cx="6434596" cy="10724433"/>
            <a:chOff x="11961274" y="-183593"/>
            <a:chExt cx="6434596" cy="10724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1274" y="-183593"/>
              <a:ext cx="6434596" cy="107244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819" y="1073043"/>
            <a:ext cx="1866667" cy="9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008" y="3221463"/>
            <a:ext cx="4119048" cy="6200794"/>
            <a:chOff x="824008" y="3221463"/>
            <a:chExt cx="4119048" cy="62007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008" y="3221463"/>
              <a:ext cx="4119048" cy="62007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394" y="7336164"/>
            <a:ext cx="3066667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476" y="3420272"/>
            <a:ext cx="3716667" cy="3716667"/>
            <a:chOff x="1015476" y="3420272"/>
            <a:chExt cx="3716667" cy="371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476" y="3420272"/>
              <a:ext cx="3716667" cy="37166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386" y="8060727"/>
            <a:ext cx="3247619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295" y="1986319"/>
            <a:ext cx="9895238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8194" y="3221463"/>
            <a:ext cx="4119048" cy="6200794"/>
            <a:chOff x="5138194" y="3221463"/>
            <a:chExt cx="4119048" cy="62007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8194" y="3221463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194" y="3221463"/>
            <a:ext cx="4119048" cy="6200794"/>
            <a:chOff x="5138194" y="3221463"/>
            <a:chExt cx="4119048" cy="62007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8194" y="3221463"/>
              <a:ext cx="4119048" cy="62007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4025" y="7336164"/>
            <a:ext cx="2228571" cy="6857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1152" y="8060727"/>
            <a:ext cx="3019048" cy="7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52381" y="3221463"/>
            <a:ext cx="4119048" cy="6200794"/>
            <a:chOff x="9452381" y="3221463"/>
            <a:chExt cx="4119048" cy="6200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2381" y="3221463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3571" y="3448844"/>
            <a:ext cx="3716667" cy="3716667"/>
            <a:chOff x="9653571" y="3448844"/>
            <a:chExt cx="3716667" cy="37166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3571" y="3448844"/>
              <a:ext cx="3716667" cy="37166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12541" y="7359973"/>
            <a:ext cx="2952381" cy="6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0576" y="7986193"/>
            <a:ext cx="2771429" cy="11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1944" y="3458368"/>
            <a:ext cx="3716667" cy="3716667"/>
            <a:chOff x="5351944" y="3458368"/>
            <a:chExt cx="3716667" cy="371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1944" y="3458368"/>
              <a:ext cx="3716667" cy="371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3335" y="944378"/>
            <a:ext cx="1669328" cy="1019216"/>
            <a:chOff x="2493335" y="944378"/>
            <a:chExt cx="1669328" cy="10192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93335" y="944378"/>
              <a:ext cx="1669328" cy="10192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43184" y="9459193"/>
            <a:ext cx="1242530" cy="758633"/>
            <a:chOff x="17043184" y="9459193"/>
            <a:chExt cx="1242530" cy="7586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43184" y="9459193"/>
              <a:ext cx="1242530" cy="758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52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927" y="0"/>
            <a:ext cx="19787119" cy="3006211"/>
            <a:chOff x="-457927" y="0"/>
            <a:chExt cx="19787119" cy="300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927" y="0"/>
              <a:ext cx="19787119" cy="300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4306" y="3263316"/>
            <a:ext cx="3552381" cy="6514286"/>
            <a:chOff x="6494306" y="3263316"/>
            <a:chExt cx="3552381" cy="6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94306" y="3263316"/>
              <a:ext cx="3549947" cy="6513664"/>
              <a:chOff x="6494306" y="3263316"/>
              <a:chExt cx="3549947" cy="6513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94306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24237" y="4150847"/>
              <a:ext cx="2456138" cy="4349725"/>
              <a:chOff x="6924237" y="4150847"/>
              <a:chExt cx="2456138" cy="43497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24237" y="4150847"/>
                <a:ext cx="2456138" cy="434972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22064" y="3263316"/>
            <a:ext cx="3552381" cy="6514286"/>
            <a:chOff x="3022064" y="3263316"/>
            <a:chExt cx="3552381" cy="65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22064" y="3263316"/>
              <a:ext cx="3549947" cy="6513664"/>
              <a:chOff x="3022064" y="3263316"/>
              <a:chExt cx="3549947" cy="651366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2064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1994" y="4150847"/>
              <a:ext cx="2456138" cy="4349725"/>
              <a:chOff x="3451994" y="4150847"/>
              <a:chExt cx="2456138" cy="43497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51994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897619" y="3263316"/>
            <a:ext cx="3552381" cy="6514286"/>
            <a:chOff x="9897619" y="3263316"/>
            <a:chExt cx="3552381" cy="65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97619" y="3263316"/>
              <a:ext cx="3549947" cy="6513664"/>
              <a:chOff x="9897619" y="3263316"/>
              <a:chExt cx="3549947" cy="65136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97619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27550" y="4150847"/>
              <a:ext cx="2456138" cy="4349725"/>
              <a:chOff x="10327550" y="4150847"/>
              <a:chExt cx="2456138" cy="43497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27550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3263316"/>
            <a:ext cx="3552381" cy="6514286"/>
            <a:chOff x="0" y="3263316"/>
            <a:chExt cx="3552381" cy="65142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3263316"/>
              <a:ext cx="3549947" cy="6513664"/>
              <a:chOff x="0" y="3263316"/>
              <a:chExt cx="3549947" cy="651366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29931" y="4150847"/>
              <a:ext cx="2456138" cy="4349725"/>
              <a:chOff x="429931" y="4150847"/>
              <a:chExt cx="2456138" cy="434972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9931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7043184" y="9527082"/>
            <a:ext cx="1242530" cy="758633"/>
            <a:chOff x="17043184" y="9527082"/>
            <a:chExt cx="1242530" cy="7586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3184" y="9527082"/>
              <a:ext cx="1242530" cy="7586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64640" y="4030336"/>
            <a:ext cx="5121074" cy="4980245"/>
            <a:chOff x="13164640" y="4030336"/>
            <a:chExt cx="5121074" cy="49802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4640" y="4030336"/>
              <a:ext cx="5121074" cy="4980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  <p:pic>
        <p:nvPicPr>
          <p:cNvPr id="37" name="Object 17">
            <a:extLst>
              <a:ext uri="{FF2B5EF4-FFF2-40B4-BE49-F238E27FC236}">
                <a16:creationId xmlns:a16="http://schemas.microsoft.com/office/drawing/2014/main" id="{FA5911BF-5F40-E84F-94CF-ED68A8A026B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5431" y="1008357"/>
            <a:ext cx="4619048" cy="1095238"/>
          </a:xfrm>
          <a:prstGeom prst="rect">
            <a:avLst/>
          </a:prstGeom>
        </p:spPr>
      </p:pic>
      <p:pic>
        <p:nvPicPr>
          <p:cNvPr id="38" name="Object 18">
            <a:extLst>
              <a:ext uri="{FF2B5EF4-FFF2-40B4-BE49-F238E27FC236}">
                <a16:creationId xmlns:a16="http://schemas.microsoft.com/office/drawing/2014/main" id="{4DBBAFAA-78ED-564C-8D8B-483E0EB66BE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085" y="2192479"/>
            <a:ext cx="4800000" cy="52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4772" y="0"/>
            <a:ext cx="19787119" cy="3006211"/>
            <a:chOff x="-944772" y="0"/>
            <a:chExt cx="19787119" cy="300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4772" y="0"/>
              <a:ext cx="19787119" cy="300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5185" y="3771429"/>
            <a:ext cx="3552381" cy="6514286"/>
            <a:chOff x="565185" y="3771429"/>
            <a:chExt cx="3552381" cy="6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185" y="3771429"/>
              <a:ext cx="3549947" cy="6513664"/>
              <a:chOff x="565185" y="3771429"/>
              <a:chExt cx="3549947" cy="6513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5185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95116" y="4658960"/>
              <a:ext cx="2456138" cy="4349725"/>
              <a:chOff x="995116" y="4658960"/>
              <a:chExt cx="2456138" cy="43497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5116" y="4658960"/>
                <a:ext cx="2456138" cy="434972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431" y="1008357"/>
            <a:ext cx="8342857" cy="10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085" y="2192479"/>
            <a:ext cx="7219048" cy="5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39888" y="3771429"/>
            <a:ext cx="3552381" cy="6514286"/>
            <a:chOff x="4239888" y="3771429"/>
            <a:chExt cx="3552381" cy="65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239888" y="3771429"/>
              <a:ext cx="3549947" cy="6513664"/>
              <a:chOff x="4239888" y="3771429"/>
              <a:chExt cx="3549947" cy="651366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39888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669818" y="4658960"/>
              <a:ext cx="2456138" cy="4349725"/>
              <a:chOff x="4669818" y="4658960"/>
              <a:chExt cx="2456138" cy="43497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69818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659443" y="3771429"/>
            <a:ext cx="3552381" cy="6514286"/>
            <a:chOff x="7659443" y="3771429"/>
            <a:chExt cx="3552381" cy="65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59443" y="3771429"/>
              <a:ext cx="3549947" cy="6513664"/>
              <a:chOff x="7659443" y="3771429"/>
              <a:chExt cx="3549947" cy="65136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59443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89373" y="4658960"/>
              <a:ext cx="2456138" cy="4349725"/>
              <a:chOff x="8089373" y="4658960"/>
              <a:chExt cx="2456138" cy="43497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89373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311202" y="3771429"/>
            <a:ext cx="3552381" cy="6514286"/>
            <a:chOff x="11311202" y="3771429"/>
            <a:chExt cx="3552381" cy="65142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311202" y="3771429"/>
              <a:ext cx="3549947" cy="6513664"/>
              <a:chOff x="11311202" y="3771429"/>
              <a:chExt cx="3549947" cy="651366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11202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741133" y="4658960"/>
              <a:ext cx="2456138" cy="4349725"/>
              <a:chOff x="11741133" y="4658960"/>
              <a:chExt cx="2456138" cy="434972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41133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6697274" y="9226514"/>
            <a:ext cx="1734817" cy="1059201"/>
            <a:chOff x="16697274" y="9226514"/>
            <a:chExt cx="1734817" cy="10592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97274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57557" y="3771429"/>
            <a:ext cx="3552381" cy="6514286"/>
            <a:chOff x="14857557" y="3771429"/>
            <a:chExt cx="3552381" cy="65142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857557" y="3771429"/>
              <a:ext cx="3552381" cy="6514286"/>
              <a:chOff x="14857557" y="3771429"/>
              <a:chExt cx="3552381" cy="651428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857557" y="3771429"/>
                <a:ext cx="3552381" cy="65142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290132" y="4664420"/>
              <a:ext cx="2471249" cy="4376486"/>
              <a:chOff x="15290132" y="4664420"/>
              <a:chExt cx="2471249" cy="437648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0132" y="4664420"/>
                <a:ext cx="2471249" cy="437648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3721" y="3161161"/>
            <a:ext cx="1714286" cy="5238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93301" y="3161161"/>
            <a:ext cx="1466667" cy="52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34682" y="3161161"/>
            <a:ext cx="2876190" cy="5238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55489" y="3228657"/>
            <a:ext cx="1380952" cy="52381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65371" y="3228657"/>
            <a:ext cx="1342857" cy="5238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9710475"/>
            <a:ext cx="974893" cy="596802"/>
            <a:chOff x="0" y="9710475"/>
            <a:chExt cx="974893" cy="5968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9710475"/>
              <a:ext cx="974893" cy="596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5442"/>
            <a:ext cx="18285714" cy="2870693"/>
            <a:chOff x="0" y="-135442"/>
            <a:chExt cx="18285714" cy="2870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35442"/>
              <a:ext cx="18285714" cy="28706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616" y="7688292"/>
            <a:ext cx="780952" cy="1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6095" y="8240307"/>
            <a:ext cx="160277" cy="160277"/>
            <a:chOff x="5456095" y="8240307"/>
            <a:chExt cx="160277" cy="1602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6095" y="8240307"/>
              <a:ext cx="160277" cy="16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0038" y="8033883"/>
            <a:ext cx="1132774" cy="131558"/>
            <a:chOff x="5490038" y="8033883"/>
            <a:chExt cx="1132774" cy="131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80000">
              <a:off x="5490038" y="8033883"/>
              <a:ext cx="1132774" cy="1315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431" y="764839"/>
            <a:ext cx="7580952" cy="10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365" y="1876045"/>
            <a:ext cx="8104762" cy="8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945" y="4014808"/>
            <a:ext cx="8177488" cy="4671390"/>
            <a:chOff x="1040945" y="4014808"/>
            <a:chExt cx="8177488" cy="46713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945" y="4014808"/>
              <a:ext cx="8177488" cy="4671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2638" y="3356964"/>
            <a:ext cx="6643084" cy="5987079"/>
            <a:chOff x="10302638" y="3356964"/>
            <a:chExt cx="6643084" cy="5987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2638" y="3356964"/>
              <a:ext cx="6643084" cy="5987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0702" y="-84588"/>
            <a:ext cx="19787119" cy="2736977"/>
            <a:chOff x="-750702" y="-84588"/>
            <a:chExt cx="19787119" cy="273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0702" y="-84588"/>
              <a:ext cx="19787119" cy="27369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811" y="2980952"/>
            <a:ext cx="10638095" cy="7304762"/>
            <a:chOff x="471811" y="2980952"/>
            <a:chExt cx="10638095" cy="7304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1811" y="2980952"/>
              <a:ext cx="10637428" cy="7299935"/>
              <a:chOff x="471811" y="2980952"/>
              <a:chExt cx="10637428" cy="72999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1811" y="2980952"/>
                <a:ext cx="10637428" cy="72999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1603" y="3369976"/>
              <a:ext cx="7968632" cy="4781179"/>
              <a:chOff x="1771603" y="3369976"/>
              <a:chExt cx="7968632" cy="478117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1603" y="3369976"/>
                <a:ext cx="7968632" cy="478117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373" y="956831"/>
            <a:ext cx="4771429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477" y="2026918"/>
            <a:ext cx="8352381" cy="5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31700" y="9074680"/>
            <a:ext cx="1400000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17569" y="2980952"/>
            <a:ext cx="4227429" cy="6171429"/>
            <a:chOff x="12017569" y="2980952"/>
            <a:chExt cx="4227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7569" y="2980952"/>
              <a:ext cx="4227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527082"/>
            <a:ext cx="1274472" cy="780196"/>
            <a:chOff x="0" y="9527082"/>
            <a:chExt cx="1274472" cy="7801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527082"/>
              <a:ext cx="1274472" cy="780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441</Words>
  <Application>Microsoft Macintosh PowerPoint</Application>
  <PresentationFormat>사용자 지정</PresentationFormat>
  <Paragraphs>59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정두용</cp:lastModifiedBy>
  <cp:revision>6</cp:revision>
  <dcterms:created xsi:type="dcterms:W3CDTF">2020-12-19T09:02:55Z</dcterms:created>
  <dcterms:modified xsi:type="dcterms:W3CDTF">2020-12-19T00:59:05Z</dcterms:modified>
</cp:coreProperties>
</file>